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7" r:id="rId3"/>
    <p:sldId id="265" r:id="rId4"/>
    <p:sldId id="281" r:id="rId5"/>
    <p:sldId id="272" r:id="rId6"/>
    <p:sldId id="273" r:id="rId7"/>
    <p:sldId id="271" r:id="rId8"/>
    <p:sldId id="274" r:id="rId9"/>
    <p:sldId id="267" r:id="rId10"/>
    <p:sldId id="269" r:id="rId11"/>
    <p:sldId id="275" r:id="rId12"/>
    <p:sldId id="266" r:id="rId13"/>
    <p:sldId id="260" r:id="rId14"/>
    <p:sldId id="270" r:id="rId15"/>
    <p:sldId id="276" r:id="rId16"/>
    <p:sldId id="259" r:id="rId17"/>
    <p:sldId id="258" r:id="rId18"/>
    <p:sldId id="25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48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17C3-F642-4B08-8CE9-211F11EB2B12}" type="datetimeFigureOut">
              <a:rPr lang="en-GB" smtClean="0"/>
              <a:t>12/01/2015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AA90-9C23-48ED-807F-437C142C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60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17C3-F642-4B08-8CE9-211F11EB2B12}" type="datetimeFigureOut">
              <a:rPr lang="en-GB" smtClean="0"/>
              <a:t>12/01/2015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AA90-9C23-48ED-807F-437C142C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22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17C3-F642-4B08-8CE9-211F11EB2B12}" type="datetimeFigureOut">
              <a:rPr lang="en-GB" smtClean="0"/>
              <a:t>12/01/2015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AA90-9C23-48ED-807F-437C142C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69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17C3-F642-4B08-8CE9-211F11EB2B12}" type="datetimeFigureOut">
              <a:rPr lang="en-GB" smtClean="0"/>
              <a:t>12/01/2015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AA90-9C23-48ED-807F-437C142C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22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17C3-F642-4B08-8CE9-211F11EB2B12}" type="datetimeFigureOut">
              <a:rPr lang="en-GB" smtClean="0"/>
              <a:t>12/01/2015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AA90-9C23-48ED-807F-437C142C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14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17C3-F642-4B08-8CE9-211F11EB2B12}" type="datetimeFigureOut">
              <a:rPr lang="en-GB" smtClean="0"/>
              <a:t>12/01/2015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AA90-9C23-48ED-807F-437C142C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54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17C3-F642-4B08-8CE9-211F11EB2B12}" type="datetimeFigureOut">
              <a:rPr lang="en-GB" smtClean="0"/>
              <a:t>12/01/2015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AA90-9C23-48ED-807F-437C142C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187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17C3-F642-4B08-8CE9-211F11EB2B12}" type="datetimeFigureOut">
              <a:rPr lang="en-GB" smtClean="0"/>
              <a:t>12/01/2015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AA90-9C23-48ED-807F-437C142C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14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17C3-F642-4B08-8CE9-211F11EB2B12}" type="datetimeFigureOut">
              <a:rPr lang="en-GB" smtClean="0"/>
              <a:t>12/01/2015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AA90-9C23-48ED-807F-437C142C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239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17C3-F642-4B08-8CE9-211F11EB2B12}" type="datetimeFigureOut">
              <a:rPr lang="en-GB" smtClean="0"/>
              <a:t>12/01/2015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AA90-9C23-48ED-807F-437C142C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24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617C3-F642-4B08-8CE9-211F11EB2B12}" type="datetimeFigureOut">
              <a:rPr lang="en-GB" smtClean="0"/>
              <a:t>12/01/2015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EAA90-9C23-48ED-807F-437C142CB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47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6200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1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677" y="541175"/>
            <a:ext cx="4990323" cy="4796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Paperchase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Company wanted new ideas for products based around the theme of “greetings”. Wrote an open brief leading to a high number of designs.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Students from BA (Hons) Graphic and Media Design, </a:t>
            </a:r>
            <a:r>
              <a:rPr lang="en-GB" sz="2400" dirty="0"/>
              <a:t>BA (Hons) </a:t>
            </a:r>
            <a:r>
              <a:rPr lang="en-GB" sz="2400" dirty="0" smtClean="0"/>
              <a:t>Illustration and Visual Media, </a:t>
            </a:r>
            <a:r>
              <a:rPr lang="en-GB" sz="2400" dirty="0"/>
              <a:t>BA (Hons) </a:t>
            </a:r>
            <a:r>
              <a:rPr lang="en-GB" sz="2400" dirty="0" smtClean="0"/>
              <a:t>Animation and </a:t>
            </a:r>
            <a:r>
              <a:rPr lang="en-GB" sz="2400" dirty="0"/>
              <a:t>BA (Hons) </a:t>
            </a:r>
            <a:r>
              <a:rPr lang="en-GB" sz="2400" dirty="0" smtClean="0"/>
              <a:t>Surface Design.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-928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7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677" y="541175"/>
            <a:ext cx="4990323" cy="4796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Paperchase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Company wanted new ideas for products based around the theme of “greetings”. Wrote an open brief leading to a high number of designs.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Students from BA (Hons) Graphic and Media Design, </a:t>
            </a:r>
            <a:r>
              <a:rPr lang="en-GB" sz="2400" dirty="0"/>
              <a:t>BA (Hons) </a:t>
            </a:r>
            <a:r>
              <a:rPr lang="en-GB" sz="2400" dirty="0" smtClean="0"/>
              <a:t>Illustration and Visual Media, </a:t>
            </a:r>
            <a:r>
              <a:rPr lang="en-GB" sz="2400" dirty="0"/>
              <a:t>BA (Hons) </a:t>
            </a:r>
            <a:r>
              <a:rPr lang="en-GB" sz="2400" dirty="0" smtClean="0"/>
              <a:t>Animation and </a:t>
            </a:r>
            <a:r>
              <a:rPr lang="en-GB" sz="2400" dirty="0"/>
              <a:t>BA (Hons) </a:t>
            </a:r>
            <a:r>
              <a:rPr lang="en-GB" sz="2400" dirty="0" smtClean="0"/>
              <a:t>Surface Design.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-928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66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111547" y="538001"/>
            <a:ext cx="573833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“It felt like working in industry which is a really good experience to have before I go out in to the real world after university.”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BA (Hons) Animation student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6103" t="10770" r="4772" b="16180"/>
          <a:stretch/>
        </p:blipFill>
        <p:spPr>
          <a:xfrm>
            <a:off x="0" y="1"/>
            <a:ext cx="5896947" cy="68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5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4432" y="575323"/>
            <a:ext cx="64941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“As a brand creativity is at the absolute heart, and we’re delighted to support grassroots student talent.”</a:t>
            </a:r>
          </a:p>
          <a:p>
            <a:pPr marL="0" indent="0">
              <a:buNone/>
            </a:pPr>
            <a:r>
              <a:rPr lang="en-GB" sz="2400" dirty="0" smtClean="0"/>
              <a:t>Paperchase Director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088" t="5451" r="28037" b="7971"/>
          <a:stretch/>
        </p:blipFill>
        <p:spPr>
          <a:xfrm>
            <a:off x="1" y="0"/>
            <a:ext cx="5180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2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007" y="575322"/>
            <a:ext cx="4657531" cy="56108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Elephant and Castle Forum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Forum of local businesses, property developers, Southwark Council and community groups.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Wanted ideas for a new Wayfinding system for pedestrians using Elephant and Castle during major redevelopment. Wrote a tight brief with clear requirements because they knew what the desired outcome should be.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Students from BA (Hons) Graphic and Media Design.</a:t>
            </a:r>
            <a:endParaRPr lang="en-GB" sz="2400" dirty="0"/>
          </a:p>
        </p:txBody>
      </p:sp>
      <p:pic>
        <p:nvPicPr>
          <p:cNvPr id="4" name="C8063E0C-9875-4127-9652-B91BB71455EC" descr="31CCDBFC-3375-4791-BDBF-DB950B8664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0102" y="0"/>
            <a:ext cx="6871898" cy="687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78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007" y="575322"/>
            <a:ext cx="4657531" cy="56108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Elephant and Castle Forum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Forum of local businesses, property developers, Southwark Council and community groups.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Wanted ideas for a new Wayfinding system for pedestrians using Elephant and Castle during major redevelopment. Wrote a tight brief with clear requirements because they knew what the desired outcome should be.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Students from BA (Hons) Graphic and Media Design.</a:t>
            </a:r>
            <a:endParaRPr lang="en-GB" sz="2400" dirty="0"/>
          </a:p>
        </p:txBody>
      </p:sp>
      <p:pic>
        <p:nvPicPr>
          <p:cNvPr id="4" name="C8063E0C-9875-4127-9652-B91BB71455EC" descr="31CCDBFC-3375-4791-BDBF-DB950B8664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0102" y="0"/>
            <a:ext cx="6871898" cy="687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32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4777" y="556662"/>
            <a:ext cx="53651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“I learnt how to put together a concept for a product that I wouldn’t be making myself, instead I had to persuade a client that they should produce my design.”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BA (Hons) Graphic and Media Design student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779" t="14470" r="5413" b="11920"/>
          <a:stretch/>
        </p:blipFill>
        <p:spPr>
          <a:xfrm>
            <a:off x="0" y="0"/>
            <a:ext cx="6242180" cy="68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3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16620" y="544295"/>
            <a:ext cx="50012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 i="0" dirty="0" smtClean="0">
                <a:solidFill>
                  <a:srgbClr val="000000"/>
                </a:solidFill>
                <a:effectLst/>
              </a:rPr>
              <a:t>“Working with London College of Communication has brought into focus the creative spirit of the Elephant and Castle.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T</a:t>
            </a:r>
            <a:r>
              <a:rPr lang="en-GB" sz="2400" b="0" i="0" dirty="0" smtClean="0">
                <a:solidFill>
                  <a:srgbClr val="000000"/>
                </a:solidFill>
                <a:effectLst/>
              </a:rPr>
              <a:t>he opportunity to combine student ingenuity with the needs of local businesses and residents has been both rewarding and inspiring.”</a:t>
            </a:r>
          </a:p>
          <a:p>
            <a:r>
              <a:rPr lang="en-GB" sz="2400" b="0" i="1" dirty="0" smtClean="0">
                <a:solidFill>
                  <a:srgbClr val="000000"/>
                </a:solidFill>
                <a:effectLst/>
              </a:rPr>
              <a:t>Director, Central</a:t>
            </a:r>
            <a:endParaRPr lang="en-GB" sz="2400" dirty="0"/>
          </a:p>
        </p:txBody>
      </p:sp>
      <p:pic>
        <p:nvPicPr>
          <p:cNvPr id="1026" name="Picture 2" descr="http://centreforlondon.org/wp-content/uploads/2013/03/Patricia-Brown-phot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407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4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564" y="1268965"/>
            <a:ext cx="11495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Find out more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 smtClean="0"/>
              <a:t>Matt Guy</a:t>
            </a:r>
          </a:p>
          <a:p>
            <a:pPr algn="ctr"/>
            <a:endParaRPr lang="en-GB" sz="2400" b="1" dirty="0" smtClean="0"/>
          </a:p>
          <a:p>
            <a:pPr algn="ctr"/>
            <a:r>
              <a:rPr lang="en-GB" sz="2400" b="1" dirty="0" smtClean="0"/>
              <a:t>020 7514 6554</a:t>
            </a:r>
          </a:p>
          <a:p>
            <a:pPr algn="ctr"/>
            <a:r>
              <a:rPr lang="en-GB" sz="2400" b="1" dirty="0"/>
              <a:t>m</a:t>
            </a:r>
            <a:r>
              <a:rPr lang="en-GB" sz="2400" b="1" dirty="0" smtClean="0"/>
              <a:t>att.guy@lcc.arts.ac.uk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36531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564" y="1268965"/>
            <a:ext cx="11495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Find out more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 smtClean="0"/>
              <a:t>Matt Guy</a:t>
            </a:r>
          </a:p>
          <a:p>
            <a:pPr algn="ctr"/>
            <a:endParaRPr lang="en-GB" sz="2400" b="1" dirty="0" smtClean="0"/>
          </a:p>
          <a:p>
            <a:pPr algn="ctr"/>
            <a:r>
              <a:rPr lang="en-GB" sz="2400" b="1" dirty="0" smtClean="0"/>
              <a:t>020 7514 6554</a:t>
            </a:r>
          </a:p>
          <a:p>
            <a:pPr algn="ctr"/>
            <a:r>
              <a:rPr lang="en-GB" sz="2400" b="1" dirty="0"/>
              <a:t>m</a:t>
            </a:r>
            <a:r>
              <a:rPr lang="en-GB" sz="2400" b="1" dirty="0" smtClean="0"/>
              <a:t>att.guy@lcc.arts.ac.uk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11168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6200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74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564" y="1268965"/>
            <a:ext cx="11495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Find out more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 smtClean="0"/>
              <a:t>Matt Guy</a:t>
            </a:r>
          </a:p>
          <a:p>
            <a:pPr algn="ctr"/>
            <a:endParaRPr lang="en-GB" sz="2400" b="1" dirty="0" smtClean="0"/>
          </a:p>
          <a:p>
            <a:pPr algn="ctr"/>
            <a:r>
              <a:rPr lang="en-GB" sz="2400" b="1" dirty="0" smtClean="0"/>
              <a:t>020 7514 6554</a:t>
            </a:r>
          </a:p>
          <a:p>
            <a:pPr algn="ctr"/>
            <a:r>
              <a:rPr lang="en-GB" sz="2400" b="1" dirty="0"/>
              <a:t>m</a:t>
            </a:r>
            <a:r>
              <a:rPr lang="en-GB" sz="2400" b="1" dirty="0" smtClean="0"/>
              <a:t>att.guy@lcc.arts.ac.uk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51616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173" r="28270" b="7405"/>
          <a:stretch/>
        </p:blipFill>
        <p:spPr>
          <a:xfrm>
            <a:off x="7081935" y="74636"/>
            <a:ext cx="5066537" cy="6731641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3673" y="556662"/>
            <a:ext cx="64396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What is a sponsored student project?</a:t>
            </a: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A live brief for students, created in collaboration with a business or other external organisation. A business need is addressed by the project and UAL is paid a fee.</a:t>
            </a:r>
          </a:p>
        </p:txBody>
      </p:sp>
    </p:spTree>
    <p:extLst>
      <p:ext uri="{BB962C8B-B14F-4D97-AF65-F5344CB8AC3E}">
        <p14:creationId xmlns:p14="http://schemas.microsoft.com/office/powerpoint/2010/main" val="34175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173" r="28270" b="7405"/>
          <a:stretch/>
        </p:blipFill>
        <p:spPr>
          <a:xfrm>
            <a:off x="7081935" y="74636"/>
            <a:ext cx="5066537" cy="6731641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3673" y="556662"/>
            <a:ext cx="64396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What is a sponsored student project?</a:t>
            </a: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A live brief for students, created in collaboration with a business or other external organisation. A business need is addressed by the project and UAL is paid a fee.</a:t>
            </a:r>
          </a:p>
        </p:txBody>
      </p:sp>
    </p:spTree>
    <p:extLst>
      <p:ext uri="{BB962C8B-B14F-4D97-AF65-F5344CB8AC3E}">
        <p14:creationId xmlns:p14="http://schemas.microsoft.com/office/powerpoint/2010/main" val="59585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348" r="28095" b="14613"/>
          <a:stretch/>
        </p:blipFill>
        <p:spPr>
          <a:xfrm>
            <a:off x="6592687" y="28085"/>
            <a:ext cx="5574442" cy="682991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2340" y="559837"/>
            <a:ext cx="5292012" cy="5458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How does a Sponsored Student Project work at LCC?</a:t>
            </a:r>
          </a:p>
          <a:p>
            <a:pPr marL="0" indent="0">
              <a:buNone/>
            </a:pPr>
            <a:endParaRPr lang="en-GB" sz="2400" dirty="0"/>
          </a:p>
          <a:p>
            <a:pPr marL="514350" indent="-514350">
              <a:buAutoNum type="arabicPeriod"/>
            </a:pPr>
            <a:r>
              <a:rPr lang="en-GB" sz="2400" dirty="0" smtClean="0"/>
              <a:t>Project brief</a:t>
            </a:r>
          </a:p>
          <a:p>
            <a:pPr marL="514350" indent="-514350">
              <a:buAutoNum type="arabicPeriod"/>
            </a:pPr>
            <a:r>
              <a:rPr lang="en-GB" sz="2400" dirty="0" smtClean="0"/>
              <a:t>Creative brief</a:t>
            </a:r>
          </a:p>
          <a:p>
            <a:pPr marL="514350" indent="-514350">
              <a:buAutoNum type="arabicPeriod"/>
            </a:pPr>
            <a:r>
              <a:rPr lang="en-GB" sz="2400" dirty="0" smtClean="0"/>
              <a:t>Students briefed</a:t>
            </a:r>
          </a:p>
          <a:p>
            <a:pPr marL="514350" indent="-514350">
              <a:buAutoNum type="arabicPeriod"/>
            </a:pPr>
            <a:r>
              <a:rPr lang="en-GB" sz="2400" dirty="0" smtClean="0"/>
              <a:t>Present concepts</a:t>
            </a:r>
          </a:p>
          <a:p>
            <a:pPr marL="514350" indent="-514350">
              <a:buAutoNum type="arabicPeriod" startAt="4"/>
            </a:pPr>
            <a:r>
              <a:rPr lang="en-GB" sz="2400" dirty="0"/>
              <a:t>Present final </a:t>
            </a:r>
            <a:r>
              <a:rPr lang="en-GB" sz="2400" dirty="0" smtClean="0"/>
              <a:t>designs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52615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348" r="28095" b="14613"/>
          <a:stretch/>
        </p:blipFill>
        <p:spPr>
          <a:xfrm>
            <a:off x="6592687" y="28085"/>
            <a:ext cx="5574442" cy="682991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2340" y="559837"/>
            <a:ext cx="5292012" cy="5458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How does a Sponsored Student Project work at LCC?</a:t>
            </a:r>
          </a:p>
          <a:p>
            <a:pPr marL="0" indent="0">
              <a:buNone/>
            </a:pPr>
            <a:endParaRPr lang="en-GB" sz="2400" dirty="0"/>
          </a:p>
          <a:p>
            <a:pPr marL="514350" indent="-514350">
              <a:buAutoNum type="arabicPeriod"/>
            </a:pPr>
            <a:r>
              <a:rPr lang="en-GB" sz="2400" dirty="0" smtClean="0"/>
              <a:t>Project brief</a:t>
            </a:r>
          </a:p>
          <a:p>
            <a:pPr marL="514350" indent="-514350">
              <a:buAutoNum type="arabicPeriod"/>
            </a:pPr>
            <a:r>
              <a:rPr lang="en-GB" sz="2400" dirty="0" smtClean="0"/>
              <a:t>Creative brief</a:t>
            </a:r>
          </a:p>
          <a:p>
            <a:pPr marL="514350" indent="-514350">
              <a:buAutoNum type="arabicPeriod"/>
            </a:pPr>
            <a:r>
              <a:rPr lang="en-GB" sz="2400" dirty="0" smtClean="0"/>
              <a:t>Students briefed</a:t>
            </a:r>
          </a:p>
          <a:p>
            <a:pPr marL="514350" indent="-514350">
              <a:buAutoNum type="arabicPeriod"/>
            </a:pPr>
            <a:r>
              <a:rPr lang="en-GB" sz="2400" dirty="0" smtClean="0"/>
              <a:t>Present concepts</a:t>
            </a:r>
          </a:p>
          <a:p>
            <a:pPr marL="514350" indent="-514350">
              <a:buAutoNum type="arabicPeriod" startAt="4"/>
            </a:pPr>
            <a:r>
              <a:rPr lang="en-GB" sz="2400" dirty="0"/>
              <a:t>Present final </a:t>
            </a:r>
            <a:r>
              <a:rPr lang="en-GB" sz="2400" dirty="0" smtClean="0"/>
              <a:t>designs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2433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69" y="575323"/>
            <a:ext cx="4377613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How are they funded?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Company pays fee for the project.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Fee includes additional teaching time, resources, licensing of LCC and UAL brand, PR support and IP purchase of work from students.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Profit is returning to the course.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32" r="10120"/>
          <a:stretch/>
        </p:blipFill>
        <p:spPr>
          <a:xfrm>
            <a:off x="4876799" y="0"/>
            <a:ext cx="7315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0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69" y="575323"/>
            <a:ext cx="4377613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How are they funded?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Company pays fee for the project.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Fee includes additional teaching time, resources, licensing of LCC and UAL brand, PR support and IP purchase of work from students.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Profit is returning to the course.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32" r="10120"/>
          <a:stretch/>
        </p:blipFill>
        <p:spPr>
          <a:xfrm>
            <a:off x="4876799" y="0"/>
            <a:ext cx="7315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338" y="583114"/>
            <a:ext cx="4610878" cy="5691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Two LCC sponsored student projects in 2014</a:t>
            </a:r>
          </a:p>
          <a:p>
            <a:pPr marL="0" indent="0">
              <a:buNone/>
            </a:pPr>
            <a:endParaRPr lang="en-GB" sz="2400" dirty="0"/>
          </a:p>
          <a:p>
            <a:pPr marL="514350" indent="-514350">
              <a:buAutoNum type="arabicPeriod"/>
            </a:pPr>
            <a:r>
              <a:rPr lang="en-GB" sz="2400" dirty="0" smtClean="0"/>
              <a:t>Paperchase</a:t>
            </a:r>
          </a:p>
          <a:p>
            <a:pPr marL="514350" indent="-514350">
              <a:buAutoNum type="arabicPeriod"/>
            </a:pPr>
            <a:r>
              <a:rPr lang="en-GB" sz="2400" dirty="0" smtClean="0"/>
              <a:t>Elephant and Castle Forum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5" r="28042"/>
          <a:stretch/>
        </p:blipFill>
        <p:spPr>
          <a:xfrm>
            <a:off x="5085184" y="0"/>
            <a:ext cx="7106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634</Words>
  <Application>Microsoft Office PowerPoint</Application>
  <PresentationFormat>Widescreen</PresentationFormat>
  <Paragraphs>92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the Arts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Guy</dc:creator>
  <cp:lastModifiedBy>Matt Guy</cp:lastModifiedBy>
  <cp:revision>33</cp:revision>
  <dcterms:created xsi:type="dcterms:W3CDTF">2014-12-19T14:15:30Z</dcterms:created>
  <dcterms:modified xsi:type="dcterms:W3CDTF">2015-01-12T17:25:33Z</dcterms:modified>
</cp:coreProperties>
</file>